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9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E8E-BFFC-4AE7-A28D-653924839FD4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B1-994F-49A9-93E8-38FC1266BD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E8E-BFFC-4AE7-A28D-653924839FD4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B1-994F-49A9-93E8-38FC1266BD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E8E-BFFC-4AE7-A28D-653924839FD4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B1-994F-49A9-93E8-38FC1266BD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E8E-BFFC-4AE7-A28D-653924839FD4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B1-994F-49A9-93E8-38FC1266BD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E8E-BFFC-4AE7-A28D-653924839FD4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B1-994F-49A9-93E8-38FC1266BD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E8E-BFFC-4AE7-A28D-653924839FD4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B1-994F-49A9-93E8-38FC1266BD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E8E-BFFC-4AE7-A28D-653924839FD4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B1-994F-49A9-93E8-38FC1266BD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E8E-BFFC-4AE7-A28D-653924839FD4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B1-994F-49A9-93E8-38FC1266BD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E8E-BFFC-4AE7-A28D-653924839FD4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B1-994F-49A9-93E8-38FC1266BD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E8E-BFFC-4AE7-A28D-653924839FD4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B1-994F-49A9-93E8-38FC1266BD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97AE8E-BFFC-4AE7-A28D-653924839FD4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D9D1B1-994F-49A9-93E8-38FC1266BD7B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97AE8E-BFFC-4AE7-A28D-653924839FD4}" type="datetimeFigureOut">
              <a:rPr lang="en-GB" smtClean="0"/>
              <a:t>19/02/2012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D9D1B1-994F-49A9-93E8-38FC1266BD7B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Romeo and Juliet recap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Test on act 1 and 2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 1 scene 1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Complete this well known quote “Peace? I hate the word as I ....” (who said this?) </a:t>
            </a:r>
          </a:p>
          <a:p>
            <a:pPr marL="514350" indent="-514350">
              <a:buFont typeface="+mj-lt"/>
              <a:buAutoNum type="arabicPeriod"/>
            </a:pP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What is the name of the Prince of Verona and how does he react to the fighting? </a:t>
            </a:r>
          </a:p>
          <a:p>
            <a:pPr marL="514350" indent="-514350">
              <a:buFont typeface="+mj-lt"/>
              <a:buAutoNum type="arabicPeriod"/>
            </a:pPr>
            <a:endParaRPr lang="en-GB" b="1" dirty="0"/>
          </a:p>
          <a:p>
            <a:pPr marL="514350" indent="-514350">
              <a:buFont typeface="+mj-lt"/>
              <a:buAutoNum type="arabicPeriod"/>
            </a:pPr>
            <a:r>
              <a:rPr lang="en-GB" b="1" dirty="0" smtClean="0"/>
              <a:t>What oxymoron(s) does Shakespeare use in Romeo first words? What does this show?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 1 scene 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>
              <a:buNone/>
            </a:pPr>
            <a:r>
              <a:rPr lang="en-GB" b="1" dirty="0" smtClean="0"/>
              <a:t>4. What does Capulet think to </a:t>
            </a:r>
            <a:r>
              <a:rPr lang="en-GB" b="1" dirty="0" err="1" smtClean="0"/>
              <a:t>Prais</a:t>
            </a:r>
            <a:r>
              <a:rPr lang="en-GB" b="1" dirty="0" smtClean="0"/>
              <a:t> request for Juliet’s hand in marriage? “</a:t>
            </a:r>
            <a:r>
              <a:rPr lang="en-GB" i="1" dirty="0" smtClean="0"/>
              <a:t>Let </a:t>
            </a:r>
            <a:r>
              <a:rPr lang="en-GB" i="1" dirty="0"/>
              <a:t>two more summers wither in their </a:t>
            </a:r>
            <a:r>
              <a:rPr lang="en-GB" i="1" dirty="0" smtClean="0"/>
              <a:t>pride/ Ere </a:t>
            </a:r>
            <a:r>
              <a:rPr lang="en-GB" i="1" dirty="0"/>
              <a:t>we may think her ripe to be a bride</a:t>
            </a:r>
            <a:r>
              <a:rPr lang="en-GB" i="1" dirty="0" smtClean="0"/>
              <a:t>.”</a:t>
            </a:r>
          </a:p>
          <a:p>
            <a:pPr fontAlgn="base">
              <a:buNone/>
            </a:pPr>
            <a:endParaRPr lang="en-GB" i="1" dirty="0"/>
          </a:p>
          <a:p>
            <a:pPr fontAlgn="base">
              <a:buNone/>
            </a:pPr>
            <a:r>
              <a:rPr lang="en-GB" b="1" dirty="0" smtClean="0"/>
              <a:t>5. What does </a:t>
            </a:r>
            <a:r>
              <a:rPr lang="en-GB" b="1" dirty="0" err="1" smtClean="0"/>
              <a:t>Benvolio</a:t>
            </a:r>
            <a:r>
              <a:rPr lang="en-GB" b="1" dirty="0" smtClean="0"/>
              <a:t> advise Romeo to do? </a:t>
            </a:r>
            <a:r>
              <a:rPr lang="en-GB" i="1" dirty="0"/>
              <a:t>Compare her face with some that I shall </a:t>
            </a:r>
            <a:r>
              <a:rPr lang="en-GB" i="1" dirty="0" smtClean="0"/>
              <a:t>show/ And </a:t>
            </a:r>
            <a:r>
              <a:rPr lang="en-GB" i="1" dirty="0"/>
              <a:t>I will make thee think thy swan a crow</a:t>
            </a:r>
            <a:r>
              <a:rPr lang="en-GB" i="1" dirty="0" smtClean="0"/>
              <a:t>. (What technique is Shakespeare using here?)</a:t>
            </a:r>
            <a:endParaRPr lang="en-GB" i="1" dirty="0"/>
          </a:p>
          <a:p>
            <a:pPr fontAlgn="base">
              <a:buNone/>
            </a:pPr>
            <a:endParaRPr lang="en-GB" b="1" i="1" dirty="0" smtClean="0"/>
          </a:p>
          <a:p>
            <a:pPr fontAlgn="base"/>
            <a:endParaRPr lang="en-GB" i="1" dirty="0"/>
          </a:p>
          <a:p>
            <a:pPr fontAlgn="base"/>
            <a:endParaRPr lang="en-GB" b="1" dirty="0"/>
          </a:p>
          <a:p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 1 scene 4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GB" b="1" dirty="0" smtClean="0"/>
              <a:t>7. Complete </a:t>
            </a:r>
            <a:r>
              <a:rPr lang="en-GB" b="1" dirty="0" err="1" smtClean="0"/>
              <a:t>Mercutio’s</a:t>
            </a:r>
            <a:r>
              <a:rPr lang="en-GB" b="1" dirty="0" smtClean="0"/>
              <a:t> words to Romeo</a:t>
            </a:r>
            <a:r>
              <a:rPr lang="en-GB" dirty="0" smtClean="0"/>
              <a:t> “If love be rough with you...” (What does he mean?)</a:t>
            </a:r>
          </a:p>
          <a:p>
            <a:endParaRPr lang="en-GB" dirty="0"/>
          </a:p>
          <a:p>
            <a:pPr fontAlgn="base">
              <a:buNone/>
            </a:pPr>
            <a:r>
              <a:rPr lang="en-GB" b="1" dirty="0" smtClean="0"/>
              <a:t>8. What does Romeo mean by the following words: </a:t>
            </a:r>
          </a:p>
          <a:p>
            <a:pPr lvl="1" fontAlgn="base">
              <a:buNone/>
            </a:pPr>
            <a:r>
              <a:rPr lang="en-GB" dirty="0" smtClean="0"/>
              <a:t>I </a:t>
            </a:r>
            <a:r>
              <a:rPr lang="en-GB" i="1" dirty="0"/>
              <a:t>fear too early, for my mind </a:t>
            </a:r>
            <a:r>
              <a:rPr lang="en-GB" i="1" dirty="0" err="1"/>
              <a:t>misgives</a:t>
            </a:r>
            <a:endParaRPr lang="en-GB" i="1" dirty="0"/>
          </a:p>
          <a:p>
            <a:pPr fontAlgn="base">
              <a:buNone/>
            </a:pPr>
            <a:r>
              <a:rPr lang="en-GB" i="1" dirty="0" smtClean="0"/>
              <a:t>	</a:t>
            </a:r>
            <a:r>
              <a:rPr lang="en-GB" sz="2800" i="1" dirty="0" smtClean="0"/>
              <a:t>Some </a:t>
            </a:r>
            <a:r>
              <a:rPr lang="en-GB" sz="2800" i="1" dirty="0"/>
              <a:t>consequence yet hanging in the </a:t>
            </a:r>
            <a:r>
              <a:rPr lang="en-GB" sz="2800" i="1" dirty="0" smtClean="0"/>
              <a:t>stars</a:t>
            </a:r>
          </a:p>
          <a:p>
            <a:pPr fontAlgn="base">
              <a:buNone/>
            </a:pPr>
            <a:r>
              <a:rPr lang="en-GB" sz="2800" dirty="0" smtClean="0"/>
              <a:t>(What technique is </a:t>
            </a:r>
            <a:r>
              <a:rPr lang="en-GB" sz="2800" dirty="0" err="1" smtClean="0"/>
              <a:t>Shakepeare</a:t>
            </a:r>
            <a:r>
              <a:rPr lang="en-GB" sz="2800" dirty="0" smtClean="0"/>
              <a:t> using?)</a:t>
            </a:r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 1 scene 3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en-GB" b="1" dirty="0" smtClean="0"/>
              <a:t>6. What is the relationship like between Juliet and the Nurse? </a:t>
            </a:r>
          </a:p>
          <a:p>
            <a:pPr fontAlgn="base">
              <a:buNone/>
            </a:pPr>
            <a:r>
              <a:rPr lang="en-GB" i="1" dirty="0"/>
              <a:t>Well, Susan is with God.</a:t>
            </a:r>
          </a:p>
          <a:p>
            <a:pPr fontAlgn="base">
              <a:buNone/>
            </a:pPr>
            <a:r>
              <a:rPr lang="en-GB" i="1" dirty="0"/>
              <a:t>She was too good for me. But, as I said,</a:t>
            </a:r>
          </a:p>
          <a:p>
            <a:pPr fontAlgn="base">
              <a:buNone/>
            </a:pPr>
            <a:r>
              <a:rPr lang="en-GB" i="1" dirty="0"/>
              <a:t>On Lammas Eve at night shall she be fourteen.</a:t>
            </a:r>
          </a:p>
          <a:p>
            <a:pPr fontAlgn="base">
              <a:buNone/>
            </a:pPr>
            <a:r>
              <a:rPr lang="en-GB" i="1" dirty="0"/>
              <a:t>That shall she. Marry, I remember it well.</a:t>
            </a:r>
          </a:p>
          <a:p>
            <a:pPr fontAlgn="base">
              <a:buNone/>
            </a:pPr>
            <a:r>
              <a:rPr lang="en-GB" i="1" dirty="0" err="1"/>
              <a:t>'Tis</a:t>
            </a:r>
            <a:r>
              <a:rPr lang="en-GB" i="1" dirty="0"/>
              <a:t> since the earthquake now eleven years,</a:t>
            </a:r>
          </a:p>
          <a:p>
            <a:pPr fontAlgn="base">
              <a:buNone/>
            </a:pPr>
            <a:r>
              <a:rPr lang="en-GB" i="1" dirty="0"/>
              <a:t>And she was weaned—I never shall forget it</a:t>
            </a:r>
            <a:r>
              <a:rPr lang="en-GB" i="1" dirty="0" smtClean="0"/>
              <a:t>—</a:t>
            </a:r>
          </a:p>
          <a:p>
            <a:pPr fontAlgn="base">
              <a:buNone/>
            </a:pPr>
            <a:endParaRPr lang="en-GB" i="1" dirty="0"/>
          </a:p>
          <a:p>
            <a:pPr fontAlgn="base">
              <a:buNone/>
            </a:pPr>
            <a:r>
              <a:rPr lang="en-GB" i="1" dirty="0"/>
              <a:t>Go, girl, seek happy nights to happy days</a:t>
            </a:r>
          </a:p>
          <a:p>
            <a:endParaRPr lang="en-GB" dirty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 1 scene 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GB" dirty="0" smtClean="0"/>
              <a:t>Lesson to follow after test...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Act 2 scene 1-2 (your own reading for </a:t>
            </a:r>
            <a:r>
              <a:rPr lang="en-GB" dirty="0" err="1" smtClean="0"/>
              <a:t>homelearning</a:t>
            </a:r>
            <a:r>
              <a:rPr lang="en-GB" dirty="0" smtClean="0"/>
              <a:t>)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GB" b="1" dirty="0" smtClean="0"/>
              <a:t>9. After the party, what do Romeo’s friends do? 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10. Where does Romeo go? What does he do?</a:t>
            </a:r>
          </a:p>
          <a:p>
            <a:pPr>
              <a:buNone/>
            </a:pPr>
            <a:endParaRPr lang="en-GB" b="1" dirty="0" smtClean="0"/>
          </a:p>
          <a:p>
            <a:pPr>
              <a:buNone/>
            </a:pPr>
            <a:r>
              <a:rPr lang="en-GB" b="1" dirty="0" smtClean="0"/>
              <a:t>11. What is Romeo’s reaction to Juliet? 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12. What is Juliet’s reaction to Romeo? </a:t>
            </a:r>
          </a:p>
          <a:p>
            <a:pPr>
              <a:buNone/>
            </a:pPr>
            <a:endParaRPr lang="en-GB" dirty="0" smtClean="0"/>
          </a:p>
          <a:p>
            <a:pPr>
              <a:buNone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 2, scene 3-5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19256" cy="4781128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GB" b="1" dirty="0" smtClean="0"/>
              <a:t>13. What is Friar Lawrence doing in the opening of scene 3? 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14. What is the Friar’s reaction to Romeo’s news of Juliet and marriage? 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15. What is the Friar’s decision in the end and why? 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16. Who does Romeo meet with next and why? </a:t>
            </a:r>
          </a:p>
          <a:p>
            <a:pPr>
              <a:buNone/>
            </a:pPr>
            <a:endParaRPr lang="en-GB" b="1" dirty="0"/>
          </a:p>
          <a:p>
            <a:pPr>
              <a:buNone/>
            </a:pPr>
            <a:r>
              <a:rPr lang="en-GB" b="1" dirty="0" smtClean="0"/>
              <a:t>17. What is Juliet waiting for – does she get her answer straight away? </a:t>
            </a:r>
            <a:endParaRPr lang="en-GB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414</Words>
  <Application>Microsoft Office PowerPoint</Application>
  <PresentationFormat>On-screen Show (4:3)</PresentationFormat>
  <Paragraphs>51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Romeo and Juliet recap</vt:lpstr>
      <vt:lpstr>Act 1 scene 1</vt:lpstr>
      <vt:lpstr>Act 1 scene 2</vt:lpstr>
      <vt:lpstr>Act 1 scene 4 </vt:lpstr>
      <vt:lpstr>Act 1 scene 3</vt:lpstr>
      <vt:lpstr>Act 1 scene 5</vt:lpstr>
      <vt:lpstr>Act 2 scene 1-2 (your own reading for homelearning)</vt:lpstr>
      <vt:lpstr>Act 2, scene 3-5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Romeo and Juliet recap</dc:title>
  <dc:creator>DGalstaun</dc:creator>
  <cp:lastModifiedBy>DGalstaun</cp:lastModifiedBy>
  <cp:revision>1</cp:revision>
  <dcterms:created xsi:type="dcterms:W3CDTF">2012-02-19T19:45:27Z</dcterms:created>
  <dcterms:modified xsi:type="dcterms:W3CDTF">2012-02-19T20:27:51Z</dcterms:modified>
</cp:coreProperties>
</file>