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9" r:id="rId4"/>
    <p:sldId id="257" r:id="rId5"/>
    <p:sldId id="258" r:id="rId6"/>
    <p:sldId id="259" r:id="rId7"/>
    <p:sldId id="260" r:id="rId8"/>
    <p:sldId id="267" r:id="rId9"/>
    <p:sldId id="261" r:id="rId10"/>
    <p:sldId id="263" r:id="rId11"/>
    <p:sldId id="265" r:id="rId12"/>
    <p:sldId id="268" r:id="rId13"/>
    <p:sldId id="271" r:id="rId14"/>
    <p:sldId id="262" r:id="rId15"/>
    <p:sldId id="264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8DC7-70F9-4B7C-98EC-62D542A65250}" type="datetimeFigureOut">
              <a:rPr lang="en-GB" smtClean="0"/>
              <a:t>17/03/2013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0F77-FC66-43C1-97C5-13B5BEE3F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463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8DC7-70F9-4B7C-98EC-62D542A65250}" type="datetimeFigureOut">
              <a:rPr lang="en-GB" smtClean="0"/>
              <a:t>17/03/2013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0F77-FC66-43C1-97C5-13B5BEE3F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64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8DC7-70F9-4B7C-98EC-62D542A65250}" type="datetimeFigureOut">
              <a:rPr lang="en-GB" smtClean="0"/>
              <a:t>17/03/2013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0F77-FC66-43C1-97C5-13B5BEE3F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807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8DC7-70F9-4B7C-98EC-62D542A65250}" type="datetimeFigureOut">
              <a:rPr lang="en-GB" smtClean="0"/>
              <a:t>17/03/2013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0F77-FC66-43C1-97C5-13B5BEE3F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77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8DC7-70F9-4B7C-98EC-62D542A65250}" type="datetimeFigureOut">
              <a:rPr lang="en-GB" smtClean="0"/>
              <a:t>17/03/2013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0F77-FC66-43C1-97C5-13B5BEE3F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51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8DC7-70F9-4B7C-98EC-62D542A65250}" type="datetimeFigureOut">
              <a:rPr lang="en-GB" smtClean="0"/>
              <a:t>17/03/2013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0F77-FC66-43C1-97C5-13B5BEE3F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275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8DC7-70F9-4B7C-98EC-62D542A65250}" type="datetimeFigureOut">
              <a:rPr lang="en-GB" smtClean="0"/>
              <a:t>17/03/2013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0F77-FC66-43C1-97C5-13B5BEE3F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252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8DC7-70F9-4B7C-98EC-62D542A65250}" type="datetimeFigureOut">
              <a:rPr lang="en-GB" smtClean="0"/>
              <a:t>17/03/2013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0F77-FC66-43C1-97C5-13B5BEE3F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372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8DC7-70F9-4B7C-98EC-62D542A65250}" type="datetimeFigureOut">
              <a:rPr lang="en-GB" smtClean="0"/>
              <a:t>17/03/2013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0F77-FC66-43C1-97C5-13B5BEE3F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04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8DC7-70F9-4B7C-98EC-62D542A65250}" type="datetimeFigureOut">
              <a:rPr lang="en-GB" smtClean="0"/>
              <a:t>17/03/2013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0F77-FC66-43C1-97C5-13B5BEE3F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167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8DC7-70F9-4B7C-98EC-62D542A65250}" type="datetimeFigureOut">
              <a:rPr lang="en-GB" smtClean="0"/>
              <a:t>17/03/2013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0F77-FC66-43C1-97C5-13B5BEE3F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545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A8DC7-70F9-4B7C-98EC-62D542A65250}" type="datetimeFigureOut">
              <a:rPr lang="en-GB" smtClean="0"/>
              <a:t>17/03/2013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A0F77-FC66-43C1-97C5-13B5BEE3F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575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11JsWQrWCwA&amp;list=PL4qQDYVj_NKgO0ksM6sw7AlJIkjTK2j34" TargetMode="External"/><Relationship Id="rId2" Type="http://schemas.openxmlformats.org/officeDocument/2006/relationships/hyperlink" Target="http://www.youtube.com/watch?v=2GJIDR9J5e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rS-pZvhYcg" TargetMode="External"/><Relationship Id="rId2" Type="http://schemas.openxmlformats.org/officeDocument/2006/relationships/hyperlink" Target="http://www.youtube.com/watch?v=rbaR7xzWH5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A7kYf_kNnu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OcbsxdkCKiU" TargetMode="External"/><Relationship Id="rId2" Type="http://schemas.openxmlformats.org/officeDocument/2006/relationships/hyperlink" Target="http://www.youtube.com/watch?v=N4XpC7du87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7tve0bv34Vc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dFZMV3GmP8E&amp;playnext=1&amp;list=PLE3358A0A5ED6A75A&amp;feature=results_main" TargetMode="External"/><Relationship Id="rId2" Type="http://schemas.openxmlformats.org/officeDocument/2006/relationships/hyperlink" Target="http://www.youtube.com/watch?v=uzAujyWpK_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qN3l9OQN53k&amp;list=PLFEDF7E570A3C230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VFQgf8Tc5g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gMSicozPEY" TargetMode="External"/><Relationship Id="rId2" Type="http://schemas.openxmlformats.org/officeDocument/2006/relationships/hyperlink" Target="http://www.youtube.com/watch?v=N_gYnKh4fF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xOI7XnjBfL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fKW0z6XwW6Q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MY5REQO8cn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4AmTBFjaOw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gaE-USCqPt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tRV5vkSgzR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0QzDmy0EmI8" TargetMode="External"/><Relationship Id="rId2" Type="http://schemas.openxmlformats.org/officeDocument/2006/relationships/hyperlink" Target="http://www.youtube.com/watch?v=aC0MxTUMYe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English Lit video links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Unit 1 – Short Stories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6463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Of Mice and Men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</a:p>
          <a:p>
            <a:r>
              <a:rPr lang="en-GB" dirty="0" smtClean="0">
                <a:hlinkClick r:id="rId2"/>
              </a:rPr>
              <a:t>http://www.youtube.com/watch?v=2GJIDR9J5eg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 grade essay planning</a:t>
            </a:r>
          </a:p>
          <a:p>
            <a:r>
              <a:rPr lang="en-GB" dirty="0" smtClean="0">
                <a:hlinkClick r:id="rId3"/>
              </a:rPr>
              <a:t>http://www.youtube.com/watch?v=11JsWQrWCwA&amp;list=PL4qQDYVj_NKgO0ksM6sw7AlJIkjTK2j34</a:t>
            </a: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01425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Of Mice and Men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The way it’s written</a:t>
            </a:r>
          </a:p>
          <a:p>
            <a:r>
              <a:rPr lang="en-GB" dirty="0" smtClean="0">
                <a:hlinkClick r:id="rId2"/>
              </a:rPr>
              <a:t>http://www.youtube.com/watch?v=rbaR7xzWH5g</a:t>
            </a:r>
            <a:endParaRPr lang="en-GB" dirty="0" smtClean="0"/>
          </a:p>
          <a:p>
            <a:r>
              <a:rPr lang="en-GB" dirty="0" smtClean="0"/>
              <a:t>Themes</a:t>
            </a:r>
          </a:p>
          <a:p>
            <a:r>
              <a:rPr lang="en-GB" dirty="0" smtClean="0">
                <a:hlinkClick r:id="rId3"/>
              </a:rPr>
              <a:t>http://www.youtube.com/watch?v=brS-pZvhYcg</a:t>
            </a:r>
            <a:endParaRPr lang="en-GB" dirty="0" smtClean="0"/>
          </a:p>
          <a:p>
            <a:r>
              <a:rPr lang="en-GB" dirty="0" smtClean="0"/>
              <a:t>Characters</a:t>
            </a:r>
          </a:p>
          <a:p>
            <a:r>
              <a:rPr lang="en-GB" dirty="0" smtClean="0">
                <a:hlinkClick r:id="rId4"/>
              </a:rPr>
              <a:t>http://www.youtube.com/watch?v=A7kYf_kNnug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239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Of Mice and Men - important things – podcast 1</a:t>
            </a:r>
          </a:p>
          <a:p>
            <a:r>
              <a:rPr lang="en-GB" dirty="0" smtClean="0">
                <a:hlinkClick r:id="rId2"/>
              </a:rPr>
              <a:t>http://www.youtube.com/watch?v=N4XpC7du87s</a:t>
            </a:r>
            <a:endParaRPr lang="en-GB" dirty="0" smtClean="0"/>
          </a:p>
          <a:p>
            <a:r>
              <a:rPr lang="en-GB" dirty="0" smtClean="0"/>
              <a:t>Of Mice and Men podcast 2</a:t>
            </a:r>
          </a:p>
          <a:p>
            <a:r>
              <a:rPr lang="en-GB" dirty="0" smtClean="0">
                <a:hlinkClick r:id="rId3"/>
              </a:rPr>
              <a:t>http://www.youtube.com/watch?v=OcbsxdkCKiU</a:t>
            </a: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93675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Unit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Animal Farm</a:t>
            </a:r>
          </a:p>
          <a:p>
            <a:r>
              <a:rPr lang="en-GB" dirty="0" smtClean="0"/>
              <a:t>Macbeth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3114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Animal Farm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Characters</a:t>
            </a:r>
          </a:p>
          <a:p>
            <a:r>
              <a:rPr lang="en-GB" dirty="0" smtClean="0">
                <a:hlinkClick r:id="rId2"/>
              </a:rPr>
              <a:t>http://www.youtube.com/watch?v=7tve0bv34Vc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0532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Macbeth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</a:p>
          <a:p>
            <a:r>
              <a:rPr lang="en-GB" dirty="0" smtClean="0">
                <a:hlinkClick r:id="rId2"/>
              </a:rPr>
              <a:t>http://www.youtube.com/watch?v=uzAujyWpK_s</a:t>
            </a:r>
            <a:endParaRPr lang="en-GB" dirty="0" smtClean="0"/>
          </a:p>
          <a:p>
            <a:r>
              <a:rPr lang="en-GB" dirty="0" smtClean="0"/>
              <a:t>Dramatic devices</a:t>
            </a:r>
          </a:p>
          <a:p>
            <a:r>
              <a:rPr lang="en-GB" dirty="0" smtClean="0">
                <a:hlinkClick r:id="rId3"/>
              </a:rPr>
              <a:t>http://www.youtube.com/watch?v=dFZMV3GmP8E&amp;playnext=1&amp;list=PLE3358A0A5ED6A75A&amp;feature=results_main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9063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Analysis of whole play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a series of scene analysis videos on each of the acts in Macbeth. Below is the link to the analysis of Act 1 Scene 1 and then you should be able to click on links to all the other videos in the series.</a:t>
            </a:r>
          </a:p>
          <a:p>
            <a:r>
              <a:rPr lang="en-GB" dirty="0" smtClean="0">
                <a:hlinkClick r:id="rId2"/>
              </a:rPr>
              <a:t>http://www.youtube.com/watch?v=qN3l9OQN53k&amp;list=PLFEDF7E570A3C2304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776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Overview of Unit one Lit exam</a:t>
            </a:r>
          </a:p>
          <a:p>
            <a:r>
              <a:rPr lang="en-GB" dirty="0" smtClean="0">
                <a:hlinkClick r:id="rId2"/>
              </a:rPr>
              <a:t>http://www.youtube.com/watch?v=VFQgf8Tc5gA</a:t>
            </a:r>
            <a:endParaRPr lang="en-GB" dirty="0" smtClean="0"/>
          </a:p>
          <a:p>
            <a:r>
              <a:rPr lang="en-GB" dirty="0" smtClean="0"/>
              <a:t>Sunlight on the Grass</a:t>
            </a:r>
          </a:p>
          <a:p>
            <a:r>
              <a:rPr lang="en-GB" dirty="0" smtClean="0"/>
              <a:t>Of Mice and Men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58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P.E.E. +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Part one</a:t>
            </a:r>
          </a:p>
          <a:p>
            <a:r>
              <a:rPr lang="en-GB" dirty="0" smtClean="0">
                <a:hlinkClick r:id="rId2"/>
              </a:rPr>
              <a:t>http://www.youtube.com/watch?v=N_gYnKh4fFs</a:t>
            </a:r>
            <a:endParaRPr lang="en-GB" dirty="0" smtClean="0"/>
          </a:p>
          <a:p>
            <a:r>
              <a:rPr lang="en-GB" dirty="0" smtClean="0"/>
              <a:t>Part two</a:t>
            </a:r>
          </a:p>
          <a:p>
            <a:r>
              <a:rPr lang="en-GB" dirty="0" smtClean="0">
                <a:hlinkClick r:id="rId3"/>
              </a:rPr>
              <a:t>http://www.youtube.com/watch?v=UgMSicozPEY</a:t>
            </a:r>
            <a:endParaRPr lang="en-GB" dirty="0" smtClean="0"/>
          </a:p>
          <a:p>
            <a:r>
              <a:rPr lang="en-GB" dirty="0" smtClean="0"/>
              <a:t>Part three</a:t>
            </a:r>
          </a:p>
          <a:p>
            <a:r>
              <a:rPr lang="en-GB" dirty="0" smtClean="0">
                <a:hlinkClick r:id="rId4"/>
              </a:rPr>
              <a:t>http://www.youtube.com/watch?v=xOI7XnjBfLg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362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Sunlight on the grass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My Polish Teacher’s Tie</a:t>
            </a:r>
          </a:p>
          <a:p>
            <a:r>
              <a:rPr lang="en-GB" dirty="0" smtClean="0">
                <a:hlinkClick r:id="rId2"/>
              </a:rPr>
              <a:t>http://www.youtube.com/watch?v=fKW0z6XwW6Q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3856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Wasps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http://www.youtube.com/watch?v=MY5REQO8cn4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1458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Anil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http://www.youtube.com/watch?v=x4AmTBFjaOw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2082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Darkness out there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http://www.youtube.com/watch?v=gaE-USCqPt4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515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Something old something new</a:t>
            </a:r>
          </a:p>
          <a:p>
            <a:r>
              <a:rPr lang="en-GB" dirty="0" smtClean="0">
                <a:hlinkClick r:id="rId2"/>
              </a:rPr>
              <a:t>http://www.youtube.com/watch?v=tRV5vkSgzRU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261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100% Perfect Girl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http://www.youtube.com/watch?v=aC0MxTUMYeU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http://www.youtube.com/watch?v=0QzDmy0EmI8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1156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218</Words>
  <Application>Microsoft Office PowerPoint</Application>
  <PresentationFormat>On-screen Show (4:3)</PresentationFormat>
  <Paragraphs>58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English Lit video links</vt:lpstr>
      <vt:lpstr>PowerPoint Presentation</vt:lpstr>
      <vt:lpstr>Using P.E.E. +</vt:lpstr>
      <vt:lpstr>Sunlight on the grass</vt:lpstr>
      <vt:lpstr>Wasps</vt:lpstr>
      <vt:lpstr>Anil</vt:lpstr>
      <vt:lpstr>Darkness out there</vt:lpstr>
      <vt:lpstr>PowerPoint Presentation</vt:lpstr>
      <vt:lpstr>100% Perfect Girl</vt:lpstr>
      <vt:lpstr>Of Mice and Men</vt:lpstr>
      <vt:lpstr>Of Mice and Men</vt:lpstr>
      <vt:lpstr>PowerPoint Presentation</vt:lpstr>
      <vt:lpstr>Unit 2</vt:lpstr>
      <vt:lpstr>Animal Farm</vt:lpstr>
      <vt:lpstr>Macbeth</vt:lpstr>
      <vt:lpstr>Analysis of whole play</vt:lpstr>
    </vt:vector>
  </TitlesOfParts>
  <Company>Featherstone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Lit video links</dc:title>
  <dc:creator>teacher</dc:creator>
  <cp:lastModifiedBy>teacher</cp:lastModifiedBy>
  <cp:revision>7</cp:revision>
  <dcterms:created xsi:type="dcterms:W3CDTF">2013-03-17T09:27:51Z</dcterms:created>
  <dcterms:modified xsi:type="dcterms:W3CDTF">2013-03-17T10:42:57Z</dcterms:modified>
</cp:coreProperties>
</file>